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6" r:id="rId6"/>
    <p:sldId id="270" r:id="rId7"/>
    <p:sldId id="259" r:id="rId8"/>
    <p:sldId id="260" r:id="rId9"/>
    <p:sldId id="261" r:id="rId10"/>
    <p:sldId id="262" r:id="rId11"/>
    <p:sldId id="263" r:id="rId12"/>
    <p:sldId id="268" r:id="rId13"/>
    <p:sldId id="267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МДОУ №147\Desktop\431214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МБДОУ города Иркутска детский сад № 147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 indent="11113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Развитие навыков творческого взаимодействия со сверстниками у детей старшего дошкольного возраста в процессе коллективной изобразительной деятельности </a:t>
            </a:r>
          </a:p>
          <a:p>
            <a:endParaRPr lang="ru-RU" dirty="0" smtClean="0"/>
          </a:p>
          <a:p>
            <a:pPr indent="11113" algn="r">
              <a:spcBef>
                <a:spcPts val="0"/>
              </a:spcBef>
              <a:buNone/>
            </a:pPr>
            <a:r>
              <a:rPr lang="ru-RU" dirty="0" smtClean="0"/>
              <a:t>Воспитатель: </a:t>
            </a:r>
          </a:p>
          <a:p>
            <a:pPr indent="11113" algn="r">
              <a:spcBef>
                <a:spcPts val="0"/>
              </a:spcBef>
              <a:buNone/>
            </a:pPr>
            <a:r>
              <a:rPr lang="ru-RU" dirty="0" err="1" smtClean="0"/>
              <a:t>Петунова</a:t>
            </a:r>
            <a:r>
              <a:rPr lang="ru-RU" dirty="0" smtClean="0"/>
              <a:t> </a:t>
            </a:r>
            <a:r>
              <a:rPr lang="ru-RU" dirty="0" err="1" smtClean="0"/>
              <a:t>Антонида</a:t>
            </a:r>
            <a:r>
              <a:rPr lang="ru-RU" dirty="0" smtClean="0"/>
              <a:t> Сергеевна</a:t>
            </a:r>
            <a:endParaRPr lang="ru-RU" dirty="0" smtClean="0"/>
          </a:p>
          <a:p>
            <a:pPr algn="ctr">
              <a:spcBef>
                <a:spcPts val="0"/>
              </a:spcBef>
              <a:buNone/>
            </a:pPr>
            <a:endParaRPr lang="ru-RU" sz="2800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/>
              <a:t>2017 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МДОУ №147\Desktop\431214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Грибы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6147" name="Picture 3" descr="C:\Users\МДОУ №147\Desktop\_DSC34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14517"/>
            <a:ext cx="8001056" cy="4497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МДОУ №147\Desktop\431214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Байкал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7170" name="Picture 2" descr="C:\Users\МДОУ №147\Desktop\_DSC34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96" y="1614518"/>
            <a:ext cx="8057632" cy="4529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МДОУ №147\Desktop\431214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Мой город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C:\Users\МДОУ №147\Desktop\detsad-292722-142401524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571612"/>
            <a:ext cx="7215238" cy="4914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МДОУ №147\Desktop\431214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Павлин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2051" name="Picture 3" descr="C:\Users\МДОУ №147\Desktop\3_(2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357298"/>
            <a:ext cx="7286676" cy="5036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МДОУ №147\Desktop\431214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Спасибо за внимание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9218" name="Picture 2" descr="C:\Users\МДОУ №147\Desktop\deti-365x30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000240"/>
            <a:ext cx="5649531" cy="464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МДОУ №147\Desktop\431214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Психолого-педагогические условия:</a:t>
            </a:r>
            <a:br>
              <a:rPr lang="ru-RU" dirty="0" smtClean="0"/>
            </a:br>
            <a:r>
              <a:rPr lang="ru-RU" sz="2700" dirty="0" smtClean="0"/>
              <a:t>построение образовательной деятельности на основе взаимодействия взрослых и детей, ориентированного на интересы и возможности каждого ребёнка и учитывающего социальную ситуацию его развития;</a:t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1026" name="Picture 2" descr="C:\Users\МДОУ №147\Desktop\ae44332e53cba3250a2f8225b7ab0420.jp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714620"/>
            <a:ext cx="5314950" cy="398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МДОУ №147\Desktop\431214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Психолого-педагогические условия:</a:t>
            </a:r>
            <a:br>
              <a:rPr lang="ru-RU" dirty="0" smtClean="0"/>
            </a:br>
            <a:r>
              <a:rPr lang="ru-RU" sz="2700" dirty="0" smtClean="0"/>
              <a:t>поддержка взрослыми положительного, доброжелательного отношения детей друг к другу и взаимодействия детей друг с другом в разных видах деятельности;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Users\МДОУ №147\Desktop\027d0f26857528274cf84d51ffad471e.jp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500306"/>
            <a:ext cx="56896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МДОУ №147\Desktop\431214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Психолого-педагогические условия:</a:t>
            </a:r>
            <a:br>
              <a:rPr lang="ru-RU" dirty="0" smtClean="0"/>
            </a:br>
            <a:r>
              <a:rPr lang="ru-RU" sz="2700" dirty="0" smtClean="0"/>
              <a:t>поддержка инициативы и самостоятельности детей в специфических для них видах деятельности;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МДОУ №147\Desktop\a7d848cfaf75321b32f988642e3c1a17.jp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071678"/>
            <a:ext cx="5962655" cy="4471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МДОУ №147\Desktop\431214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Психолого-педагогические условия:</a:t>
            </a:r>
            <a:br>
              <a:rPr lang="ru-RU" dirty="0" smtClean="0"/>
            </a:br>
            <a:r>
              <a:rPr lang="ru-RU" sz="2700" dirty="0" smtClean="0"/>
              <a:t>возможность выбора детьми материалов, видов активности, участников совместной деятельности и общения;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МДОУ №147\Desktop\5b8281acaab65922aa458ac5c8cbedb0.jp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928802"/>
            <a:ext cx="5849043" cy="4381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МДОУ №147\Desktop\431214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 коллективной деятельности социальная активность человека проявляется в двух формах: общение и творческий результат.</a:t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МДОУ №147\Desktop\2106e56e6469143c073f0139823f91a8.jp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714620"/>
            <a:ext cx="4929222" cy="3650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Bookman Old Style" pitchFamily="18" charset="0"/>
              </a:rPr>
              <a:t>Коллективная работа в области изобразительной деятельности может дать детям возможность получить практический опыт нравственных отношений</a:t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Bookman Old Style" pitchFamily="18" charset="0"/>
              </a:rPr>
              <a:t>Птичий двор</a:t>
            </a:r>
            <a:endParaRPr lang="ru-RU" sz="36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C:\Users\МДОУ №147\Desktop\_DSC34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571876"/>
            <a:ext cx="5582220" cy="3137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МДОУ №147\Desktop\431214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Bookman Old Style" pitchFamily="18" charset="0"/>
              </a:rPr>
              <a:t>Особое удовлетворение</a:t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>детям доставляет общий результат, который в этом случае богаче по содержанию, производит более яркое впечатление</a:t>
            </a:r>
            <a:r>
              <a:rPr lang="ru-RU" sz="3600" b="1" i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Bookman Old Style" pitchFamily="18" charset="0"/>
              </a:rPr>
              <a:t>Лебединое озеро</a:t>
            </a:r>
            <a:endParaRPr lang="ru-RU" sz="36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098" name="Picture 2" descr="C:\Users\МДОУ №147\Desktop\_DSC34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929066"/>
            <a:ext cx="4929222" cy="2770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МДОУ №147\Desktop\431214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Фрукты на тарелке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5122" name="Picture 2" descr="C:\Users\МДОУ №147\Desktop\_DSC34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71612"/>
            <a:ext cx="8015390" cy="4505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71</Words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МБДОУ города Иркутска детский сад № 147</vt:lpstr>
      <vt:lpstr>Психолого-педагогические условия: построение образовательной деятельности на основе взаимодействия взрослых и детей, ориентированного на интересы и возможности каждого ребёнка и учитывающего социальную ситуацию его развития; </vt:lpstr>
      <vt:lpstr>Психолого-педагогические условия: поддержка взрослыми положительного, доброжелательного отношения детей друг к другу и взаимодействия детей друг с другом в разных видах деятельности; </vt:lpstr>
      <vt:lpstr>Психолого-педагогические условия: поддержка инициативы и самостоятельности детей в специфических для них видах деятельности;  </vt:lpstr>
      <vt:lpstr>Психолого-педагогические условия: возможность выбора детьми материалов, видов активности, участников совместной деятельности и общения;  </vt:lpstr>
      <vt:lpstr>  В коллективной деятельности социальная активность человека проявляется в двух формах: общение и творческий результат.   </vt:lpstr>
      <vt:lpstr>Коллективная работа в области изобразительной деятельности может дать детям возможность получить практический опыт нравственных отношений Птичий двор</vt:lpstr>
      <vt:lpstr>Особое удовлетворение детям доставляет общий результат, который в этом случае богаче по содержанию, производит более яркое впечатление  Лебединое озеро</vt:lpstr>
      <vt:lpstr>Фрукты на тарелке</vt:lpstr>
      <vt:lpstr>Грибы</vt:lpstr>
      <vt:lpstr>Байкал</vt:lpstr>
      <vt:lpstr>Мой город</vt:lpstr>
      <vt:lpstr>Павлин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города Иркутска детский сад № 147</dc:title>
  <dc:creator>МДОУ №147</dc:creator>
  <cp:lastModifiedBy>МДОУ №147</cp:lastModifiedBy>
  <cp:revision>27</cp:revision>
  <dcterms:created xsi:type="dcterms:W3CDTF">2017-10-23T03:44:13Z</dcterms:created>
  <dcterms:modified xsi:type="dcterms:W3CDTF">2018-11-14T06:00:04Z</dcterms:modified>
</cp:coreProperties>
</file>